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11" r:id="rId2"/>
    <p:sldId id="312" r:id="rId3"/>
    <p:sldId id="292" r:id="rId4"/>
    <p:sldId id="293" r:id="rId5"/>
    <p:sldId id="310" r:id="rId6"/>
    <p:sldId id="309" r:id="rId7"/>
    <p:sldId id="294" r:id="rId8"/>
    <p:sldId id="300" r:id="rId9"/>
    <p:sldId id="308" r:id="rId10"/>
    <p:sldId id="319" r:id="rId11"/>
    <p:sldId id="301" r:id="rId12"/>
    <p:sldId id="305" r:id="rId13"/>
    <p:sldId id="303" r:id="rId14"/>
    <p:sldId id="307" r:id="rId15"/>
    <p:sldId id="299" r:id="rId16"/>
    <p:sldId id="304" r:id="rId17"/>
    <p:sldId id="306" r:id="rId18"/>
    <p:sldId id="295" r:id="rId19"/>
    <p:sldId id="297" r:id="rId20"/>
    <p:sldId id="333" r:id="rId21"/>
    <p:sldId id="334" r:id="rId22"/>
    <p:sldId id="335" r:id="rId23"/>
    <p:sldId id="337" r:id="rId24"/>
    <p:sldId id="338" r:id="rId25"/>
    <p:sldId id="336" r:id="rId26"/>
    <p:sldId id="298" r:id="rId27"/>
    <p:sldId id="296" r:id="rId28"/>
    <p:sldId id="322" r:id="rId29"/>
    <p:sldId id="302" r:id="rId30"/>
    <p:sldId id="313" r:id="rId31"/>
    <p:sldId id="314" r:id="rId32"/>
    <p:sldId id="315" r:id="rId33"/>
    <p:sldId id="316" r:id="rId34"/>
    <p:sldId id="317" r:id="rId35"/>
    <p:sldId id="318" r:id="rId36"/>
    <p:sldId id="320" r:id="rId37"/>
    <p:sldId id="321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290" r:id="rId49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>
      <p:cViewPr>
        <p:scale>
          <a:sx n="125" d="100"/>
          <a:sy n="125" d="100"/>
        </p:scale>
        <p:origin x="444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71B04-9CB6-4A09-8D37-97453EDD796A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188E5-DB18-4154-9ADF-956565789A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49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19/07/2022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5.png"/><Relationship Id="rId18" Type="http://schemas.openxmlformats.org/officeDocument/2006/relationships/image" Target="../media/image77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6.png"/><Relationship Id="rId2" Type="http://schemas.openxmlformats.org/officeDocument/2006/relationships/image" Target="../media/image64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1.png"/><Relationship Id="rId5" Type="http://schemas.openxmlformats.org/officeDocument/2006/relationships/image" Target="../media/image12.png"/><Relationship Id="rId15" Type="http://schemas.openxmlformats.org/officeDocument/2006/relationships/image" Target="../media/image74.png"/><Relationship Id="rId10" Type="http://schemas.openxmlformats.org/officeDocument/2006/relationships/image" Target="../media/image70.png"/><Relationship Id="rId19" Type="http://schemas.openxmlformats.org/officeDocument/2006/relationships/image" Target="../media/image78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6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RELÓGIO DE FOGO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436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 Lendária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154330"/>
            <a:ext cx="182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Quando esta Fonte de Energia entrar em jogo, coloque </a:t>
            </a:r>
            <a:r>
              <a:rPr lang="pt-BR" sz="500">
                <a:latin typeface="Poor Richard" panose="02080502050505020702" pitchFamily="18" charset="0"/>
              </a:rPr>
              <a:t>12 Tokens </a:t>
            </a:r>
            <a:r>
              <a:rPr lang="pt-BR" sz="500" dirty="0">
                <a:latin typeface="Poor Richard" panose="02080502050505020702" pitchFamily="18" charset="0"/>
              </a:rPr>
              <a:t>de Fogo nela.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Descarte 2 marcadores para que o último efeito gerado por um item não tenha ação.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Se esta Fonte não tiver nenhum marcador sobre ela, descarte-a.</a:t>
            </a:r>
            <a:endParaRPr lang="pt-BR" sz="600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2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3" t="7488" r="29750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VILA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22382" y="2269473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Rotação de Recurso (2) - Clarividência (Item).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0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21" r="47673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MEGA TAIGA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 err="1">
                <a:latin typeface="Poor Richard" panose="02080502050505020702" pitchFamily="18" charset="0"/>
              </a:rPr>
              <a:t>Extingua</a:t>
            </a:r>
            <a:r>
              <a:rPr lang="pt-BR" sz="500" dirty="0">
                <a:latin typeface="Poor Richard" panose="02080502050505020702" pitchFamily="18" charset="0"/>
              </a:rPr>
              <a:t> 3 recursos para anexar esta Fonte de Energia a um Personagem.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9E17DCE-9904-085B-8FE2-F025DD2A5E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2" y="2295046"/>
            <a:ext cx="112770" cy="10523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857038E-14DC-19B0-5187-6649731177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04" y="2295046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8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7" t="21688" r="25964" b="6153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FLORESTA DE FLORES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Rotação de Recurso (3) – Coloque          no personagem alvo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4274F1C-77ED-CF85-28E4-8E5000F00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2379619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9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3" t="9219" r="6416" b="2877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DELTA DE BASALTO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o personagem que esta com esta carta anexada causar dano, ele causará 2 pontos adicionais.  Conte este dano adicional como Elemental.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8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1" t="17591" r="40361" b="939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VALE DA AREIA DAS ALMAS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um personagem é nocauteado, coloque um marcador de almas obre o personagem que está com este card anexado.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o personagem estiver com dois ou mais marcadores, todos ataques dele recebem Amedrontar.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83" t="7640" r="36399" b="7640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FLORESTA DISTORCIDA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i="1" dirty="0">
                <a:latin typeface="Poor Richard" panose="02080502050505020702" pitchFamily="18" charset="0"/>
              </a:rPr>
              <a:t>Ação Única: </a:t>
            </a:r>
            <a:r>
              <a:rPr lang="pt-BR" sz="500" dirty="0">
                <a:latin typeface="Poor Richard" panose="02080502050505020702" pitchFamily="18" charset="0"/>
              </a:rPr>
              <a:t>Extinguir Recurso (1) -  Prever (3)</a:t>
            </a:r>
            <a:endParaRPr lang="pt-BR" sz="600" dirty="0">
              <a:latin typeface="Poor Richard" panose="02080502050505020702" pitchFamily="18" charset="0"/>
            </a:endParaRPr>
          </a:p>
          <a:p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02" r="23326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latin typeface="Poor Richard" panose="02080502050505020702" pitchFamily="18" charset="0"/>
              </a:rPr>
              <a:t>FLORESTA CARMESIM</a:t>
            </a:r>
            <a:endParaRPr lang="pt-BR" sz="900" dirty="0">
              <a:latin typeface="Poor Richard" panose="02080502050505020702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Rotação de Recursos (1) – Coloque 2            sobre o personagem alvo.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5865595-E99A-8407-1211-CC5BCF34C3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23" y="2377238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1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7" t="15986" r="40705" b="346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O FIM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Extinguir esta Fonte: Causa 3 pontos de dano a um personagem alvo.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54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8" t="3383" r="38639" b="17752"/>
          <a:stretch/>
        </p:blipFill>
        <p:spPr>
          <a:xfrm rot="5400000">
            <a:off x="-450057" y="450056"/>
            <a:ext cx="3168652" cy="2268538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NEBULOSA CÓSMICA</a:t>
            </a:r>
          </a:p>
        </p:txBody>
      </p:sp>
    </p:spTree>
    <p:extLst>
      <p:ext uri="{BB962C8B-B14F-4D97-AF65-F5344CB8AC3E}">
        <p14:creationId xmlns:p14="http://schemas.microsoft.com/office/powerpoint/2010/main" val="1175216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5" t="1269" r="22561" b="1269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TAIGA</a:t>
            </a:r>
          </a:p>
        </p:txBody>
      </p:sp>
    </p:spTree>
    <p:extLst>
      <p:ext uri="{BB962C8B-B14F-4D97-AF65-F5344CB8AC3E}">
        <p14:creationId xmlns:p14="http://schemas.microsoft.com/office/powerpoint/2010/main" val="409328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28357" r="1930" b="9034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RELÓGIO DE FOGO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436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 Lendária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154330"/>
            <a:ext cx="182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Quando esta Fonte de Energia entrar em jogo, coloque 12 tokens de fogo nela.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Descarte 2 marcadores para que o último efeito gerado por um item não tenha ação.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Se esta Fonte não tiver nenhum marcador sobre ela, descarte-a.</a:t>
            </a:r>
            <a:endParaRPr lang="pt-BR" sz="600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45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2" r="43396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CAVERNA</a:t>
            </a:r>
          </a:p>
        </p:txBody>
      </p:sp>
    </p:spTree>
    <p:extLst>
      <p:ext uri="{BB962C8B-B14F-4D97-AF65-F5344CB8AC3E}">
        <p14:creationId xmlns:p14="http://schemas.microsoft.com/office/powerpoint/2010/main" val="73742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2" r="24432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CAVERNA VERDEJANTE</a:t>
            </a:r>
          </a:p>
        </p:txBody>
      </p:sp>
    </p:spTree>
    <p:extLst>
      <p:ext uri="{BB962C8B-B14F-4D97-AF65-F5344CB8AC3E}">
        <p14:creationId xmlns:p14="http://schemas.microsoft.com/office/powerpoint/2010/main" val="351759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5" r="38882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50850" y="230715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CAVERNA ESPELEOTEMAS</a:t>
            </a:r>
          </a:p>
        </p:txBody>
      </p:sp>
    </p:spTree>
    <p:extLst>
      <p:ext uri="{BB962C8B-B14F-4D97-AF65-F5344CB8AC3E}">
        <p14:creationId xmlns:p14="http://schemas.microsoft.com/office/powerpoint/2010/main" val="4232401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3" r="23153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50850" y="230715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PLANÍCIE DE GIRASSÓIS</a:t>
            </a:r>
          </a:p>
        </p:txBody>
      </p:sp>
    </p:spTree>
    <p:extLst>
      <p:ext uri="{BB962C8B-B14F-4D97-AF65-F5344CB8AC3E}">
        <p14:creationId xmlns:p14="http://schemas.microsoft.com/office/powerpoint/2010/main" val="2583466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8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50850" y="230715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PLANÍCIE DE GIRASSÓIS</a:t>
            </a:r>
          </a:p>
        </p:txBody>
      </p:sp>
    </p:spTree>
    <p:extLst>
      <p:ext uri="{BB962C8B-B14F-4D97-AF65-F5344CB8AC3E}">
        <p14:creationId xmlns:p14="http://schemas.microsoft.com/office/powerpoint/2010/main" val="3624205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3" t="7078" r="45624" b="2360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50850" y="230715"/>
            <a:ext cx="152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NETHER</a:t>
            </a:r>
          </a:p>
        </p:txBody>
      </p:sp>
    </p:spTree>
    <p:extLst>
      <p:ext uri="{BB962C8B-B14F-4D97-AF65-F5344CB8AC3E}">
        <p14:creationId xmlns:p14="http://schemas.microsoft.com/office/powerpoint/2010/main" val="1903761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4720" r="26001" b="4720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TAIGA</a:t>
            </a:r>
          </a:p>
        </p:txBody>
      </p:sp>
    </p:spTree>
    <p:extLst>
      <p:ext uri="{BB962C8B-B14F-4D97-AF65-F5344CB8AC3E}">
        <p14:creationId xmlns:p14="http://schemas.microsoft.com/office/powerpoint/2010/main" val="384626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675" r="46226" b="536"/>
          <a:stretch/>
        </p:blipFill>
        <p:spPr>
          <a:xfrm>
            <a:off x="0" y="-1"/>
            <a:ext cx="2268538" cy="316864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" r="49999"/>
          <a:stretch/>
        </p:blipFill>
        <p:spPr>
          <a:xfrm>
            <a:off x="217586" y="188136"/>
            <a:ext cx="152399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TUNDRA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6E52520-5B32-D90B-ABDF-57A2571CB7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r="-3"/>
          <a:stretch/>
        </p:blipFill>
        <p:spPr>
          <a:xfrm>
            <a:off x="369985" y="188136"/>
            <a:ext cx="167281" cy="3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7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4" t="8258" r="27226" b="2154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OCEANO CONGELADO</a:t>
            </a:r>
          </a:p>
        </p:txBody>
      </p:sp>
    </p:spTree>
    <p:extLst>
      <p:ext uri="{BB962C8B-B14F-4D97-AF65-F5344CB8AC3E}">
        <p14:creationId xmlns:p14="http://schemas.microsoft.com/office/powerpoint/2010/main" val="1295886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6" t="2209" r="31436" b="1048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TERRAS ÁRIDAS</a:t>
            </a:r>
          </a:p>
        </p:txBody>
      </p:sp>
    </p:spTree>
    <p:extLst>
      <p:ext uri="{BB962C8B-B14F-4D97-AF65-F5344CB8AC3E}">
        <p14:creationId xmlns:p14="http://schemas.microsoft.com/office/powerpoint/2010/main" val="114009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7" t="1865" r="29351" b="1865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PORTAL PARA YOMOTSU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o personagem que estiver com essa fonte de energia anexada for nocauteado, Aposte (1): Embaralhe este personagem e todas as cartas anexadas em seu deck e o dano fatal não será contado como nocaute.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5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3" r="30243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COLINA</a:t>
            </a:r>
          </a:p>
        </p:txBody>
      </p:sp>
    </p:spTree>
    <p:extLst>
      <p:ext uri="{BB962C8B-B14F-4D97-AF65-F5344CB8AC3E}">
        <p14:creationId xmlns:p14="http://schemas.microsoft.com/office/powerpoint/2010/main" val="1587850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8" t="1075" r="40654" b="9450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COSTA ROCHOSA</a:t>
            </a:r>
          </a:p>
        </p:txBody>
      </p:sp>
    </p:spTree>
    <p:extLst>
      <p:ext uri="{BB962C8B-B14F-4D97-AF65-F5344CB8AC3E}">
        <p14:creationId xmlns:p14="http://schemas.microsoft.com/office/powerpoint/2010/main" val="196897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9" r="40099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DESERTO</a:t>
            </a:r>
          </a:p>
        </p:txBody>
      </p:sp>
    </p:spTree>
    <p:extLst>
      <p:ext uri="{BB962C8B-B14F-4D97-AF65-F5344CB8AC3E}">
        <p14:creationId xmlns:p14="http://schemas.microsoft.com/office/powerpoint/2010/main" val="3924074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4" t="1035" r="42225" b="12785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FLORESTA</a:t>
            </a:r>
          </a:p>
        </p:txBody>
      </p:sp>
    </p:spTree>
    <p:extLst>
      <p:ext uri="{BB962C8B-B14F-4D97-AF65-F5344CB8AC3E}">
        <p14:creationId xmlns:p14="http://schemas.microsoft.com/office/powerpoint/2010/main" val="2232604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r="63991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FLORESTA COBERTA</a:t>
            </a:r>
          </a:p>
        </p:txBody>
      </p:sp>
    </p:spTree>
    <p:extLst>
      <p:ext uri="{BB962C8B-B14F-4D97-AF65-F5344CB8AC3E}">
        <p14:creationId xmlns:p14="http://schemas.microsoft.com/office/powerpoint/2010/main" val="1945263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8" r="29418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ILHA DE COGUMELOS</a:t>
            </a:r>
          </a:p>
        </p:txBody>
      </p:sp>
    </p:spTree>
    <p:extLst>
      <p:ext uri="{BB962C8B-B14F-4D97-AF65-F5344CB8AC3E}">
        <p14:creationId xmlns:p14="http://schemas.microsoft.com/office/powerpoint/2010/main" val="1133487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2" r="35110" b="10577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MESA</a:t>
            </a:r>
          </a:p>
        </p:txBody>
      </p:sp>
    </p:spTree>
    <p:extLst>
      <p:ext uri="{BB962C8B-B14F-4D97-AF65-F5344CB8AC3E}">
        <p14:creationId xmlns:p14="http://schemas.microsoft.com/office/powerpoint/2010/main" val="1866501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68" t="5552" r="17679" b="11299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MESA</a:t>
            </a:r>
          </a:p>
        </p:txBody>
      </p:sp>
    </p:spTree>
    <p:extLst>
      <p:ext uri="{BB962C8B-B14F-4D97-AF65-F5344CB8AC3E}">
        <p14:creationId xmlns:p14="http://schemas.microsoft.com/office/powerpoint/2010/main" val="2944003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3" r="29623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OCEANO</a:t>
            </a:r>
          </a:p>
        </p:txBody>
      </p:sp>
    </p:spTree>
    <p:extLst>
      <p:ext uri="{BB962C8B-B14F-4D97-AF65-F5344CB8AC3E}">
        <p14:creationId xmlns:p14="http://schemas.microsoft.com/office/powerpoint/2010/main" val="3018524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7" t="3211" r="33957" b="13181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PÂNTANO</a:t>
            </a:r>
          </a:p>
        </p:txBody>
      </p:sp>
    </p:spTree>
    <p:extLst>
      <p:ext uri="{BB962C8B-B14F-4D97-AF65-F5344CB8AC3E}">
        <p14:creationId xmlns:p14="http://schemas.microsoft.com/office/powerpoint/2010/main" val="2935809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r="29845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PORTAL PARA YOMOTSU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o personagem que estiver com essa fonte de energia anexada for nocauteado, Aposte (1): Embaralhe este personagem e todas as cartas anexadas em seu deck e o dano fatal não será contado como nocaute.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5" t="1095" r="35965" b="7693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PICOS GELADOS</a:t>
            </a:r>
          </a:p>
        </p:txBody>
      </p:sp>
    </p:spTree>
    <p:extLst>
      <p:ext uri="{BB962C8B-B14F-4D97-AF65-F5344CB8AC3E}">
        <p14:creationId xmlns:p14="http://schemas.microsoft.com/office/powerpoint/2010/main" val="1417364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7" r="46631" b="14704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PLANÍCIE</a:t>
            </a:r>
          </a:p>
        </p:txBody>
      </p:sp>
    </p:spTree>
    <p:extLst>
      <p:ext uri="{BB962C8B-B14F-4D97-AF65-F5344CB8AC3E}">
        <p14:creationId xmlns:p14="http://schemas.microsoft.com/office/powerpoint/2010/main" val="1780376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1" r="25295" b="5373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PRAIA</a:t>
            </a:r>
          </a:p>
        </p:txBody>
      </p:sp>
    </p:spTree>
    <p:extLst>
      <p:ext uri="{BB962C8B-B14F-4D97-AF65-F5344CB8AC3E}">
        <p14:creationId xmlns:p14="http://schemas.microsoft.com/office/powerpoint/2010/main" val="2035483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6" t="-601" r="34356" b="601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RIO</a:t>
            </a:r>
          </a:p>
        </p:txBody>
      </p:sp>
    </p:spTree>
    <p:extLst>
      <p:ext uri="{BB962C8B-B14F-4D97-AF65-F5344CB8AC3E}">
        <p14:creationId xmlns:p14="http://schemas.microsoft.com/office/powerpoint/2010/main" val="2291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8" r="39548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RUÍNAS DO NETHER</a:t>
            </a:r>
          </a:p>
        </p:txBody>
      </p:sp>
    </p:spTree>
    <p:extLst>
      <p:ext uri="{BB962C8B-B14F-4D97-AF65-F5344CB8AC3E}">
        <p14:creationId xmlns:p14="http://schemas.microsoft.com/office/powerpoint/2010/main" val="278620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3" r="29623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SAVANA</a:t>
            </a:r>
          </a:p>
        </p:txBody>
      </p:sp>
    </p:spTree>
    <p:extLst>
      <p:ext uri="{BB962C8B-B14F-4D97-AF65-F5344CB8AC3E}">
        <p14:creationId xmlns:p14="http://schemas.microsoft.com/office/powerpoint/2010/main" val="3050423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4" r="8962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SELVA</a:t>
            </a:r>
          </a:p>
        </p:txBody>
      </p:sp>
    </p:spTree>
    <p:extLst>
      <p:ext uri="{BB962C8B-B14F-4D97-AF65-F5344CB8AC3E}">
        <p14:creationId xmlns:p14="http://schemas.microsoft.com/office/powerpoint/2010/main" val="2020770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4" r="35612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SELVA DE BAMBU</a:t>
            </a:r>
          </a:p>
        </p:txBody>
      </p:sp>
    </p:spTree>
    <p:extLst>
      <p:ext uri="{BB962C8B-B14F-4D97-AF65-F5344CB8AC3E}">
        <p14:creationId xmlns:p14="http://schemas.microsoft.com/office/powerpoint/2010/main" val="4134917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014510F-EDF0-544F-42C7-634C0F92C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15" y="1702064"/>
            <a:ext cx="88636" cy="886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DC96AF-B518-35BC-3056-F02D409E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8" y="751894"/>
            <a:ext cx="88636" cy="886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1213E5-8D3F-70B4-65C3-E639BB05C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9" y="1908440"/>
            <a:ext cx="88636" cy="88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39D895-27E2-D7AF-4B6E-85CFB3A30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89" y="896872"/>
            <a:ext cx="88636" cy="8863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39F9B4E-F9B7-441C-8364-AF0A31888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82" y="796212"/>
            <a:ext cx="88636" cy="8863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CA61FB7-7844-9007-B785-707276108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0" y="1687645"/>
            <a:ext cx="88636" cy="88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E64E70-E17C-9BC3-6700-902CCEFB5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25" y="1226939"/>
            <a:ext cx="88636" cy="886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C5A683B-4BF7-37BD-5049-53B6B86BBB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53" y="947009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EF6FCD-4F4A-5D78-306A-A06DCEA0C7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8" y="840530"/>
            <a:ext cx="88636" cy="8863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637D385-CA1B-B41A-2D32-41E05D03A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1486032"/>
            <a:ext cx="88636" cy="8863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3B46C1-CF8A-CA68-B35E-95D2F6F82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44" y="1015273"/>
            <a:ext cx="88636" cy="8863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0C7E146-AE2F-C799-3C8D-B69D6DEC79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70" y="1021821"/>
            <a:ext cx="88636" cy="8863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F2F94-D62A-0B8B-9CEA-7EE0032AB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71" y="1436688"/>
            <a:ext cx="88636" cy="8863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CC03A58-9045-485B-8B88-AECF1B0BDF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24" y="1756720"/>
            <a:ext cx="88636" cy="8863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9ACE4FE-2A72-E314-0CB6-F6FFB95FD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0" y="1021821"/>
            <a:ext cx="88636" cy="8863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9A22944-7220-9CEE-BFB1-E4355DD1A7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8" y="1332839"/>
            <a:ext cx="88636" cy="886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AA27618-77AD-E4CA-2D78-F83A7DB56B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7" y="1031066"/>
            <a:ext cx="88636" cy="8863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F44396B-246D-2F35-BF1F-5F302413B4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99" y="1288521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3" t="6907" r="26643" b="3402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ILHA DE KANON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Reciclar Energia (1): Coloque 2            neste personagem.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D1463A4-81FE-60CA-0473-6C6CC2C93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14" y="2389124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0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0" r="19478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ILHA DE KANON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Reciclar Energia (1): Coloque 2            neste personagem.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D1463A4-81FE-60CA-0473-6C6CC2C93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14" y="2389124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" t="18309" r="55471" b="3600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ENERGIA RENOVÁVEL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esta Fonte de Energia for descartada de um personagem, embaralhe esta carta de volta em seu baralho</a:t>
            </a:r>
            <a:endParaRPr lang="pt-BR" sz="600" dirty="0">
              <a:latin typeface="Poor Richard" panose="02080502050505020702" pitchFamily="18" charset="0"/>
            </a:endParaRPr>
          </a:p>
          <a:p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4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t="5188" r="36754" b="170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TEMPLO DO DESERTO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Extinguir esta Fonte -  Aposte (1):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Compre 1 Carta/Causa 3 pontos de dano a um personagem que você controla.</a:t>
            </a:r>
            <a:endParaRPr lang="pt-BR" sz="600" dirty="0">
              <a:latin typeface="Poor Richard" panose="02080502050505020702" pitchFamily="18" charset="0"/>
            </a:endParaRPr>
          </a:p>
          <a:p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2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4" r="29864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VILA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22382" y="2269473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Rotação de Recurso (2) - Clarividência (Item).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417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</TotalTime>
  <Words>589</Words>
  <Application>Microsoft Office PowerPoint</Application>
  <PresentationFormat>Personalizar</PresentationFormat>
  <Paragraphs>108</Paragraphs>
  <Slides>48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55</cp:revision>
  <dcterms:created xsi:type="dcterms:W3CDTF">2022-06-30T18:07:17Z</dcterms:created>
  <dcterms:modified xsi:type="dcterms:W3CDTF">2022-07-19T20:42:01Z</dcterms:modified>
</cp:coreProperties>
</file>